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3" r:id="rId6"/>
    <p:sldId id="276" r:id="rId7"/>
    <p:sldId id="266" r:id="rId8"/>
    <p:sldId id="274" r:id="rId9"/>
    <p:sldId id="269" r:id="rId10"/>
    <p:sldId id="264" r:id="rId11"/>
    <p:sldId id="275" r:id="rId12"/>
    <p:sldId id="265" r:id="rId13"/>
    <p:sldId id="272" r:id="rId14"/>
    <p:sldId id="260" r:id="rId15"/>
    <p:sldId id="267" r:id="rId16"/>
    <p:sldId id="273" r:id="rId17"/>
    <p:sldId id="261" r:id="rId18"/>
    <p:sldId id="271" r:id="rId19"/>
    <p:sldId id="270" r:id="rId20"/>
    <p:sldId id="268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B8"/>
    <a:srgbClr val="FF0066"/>
    <a:srgbClr val="1FE131"/>
    <a:srgbClr val="2C1389"/>
    <a:srgbClr val="9933FF"/>
    <a:srgbClr val="000099"/>
    <a:srgbClr val="240C7A"/>
    <a:srgbClr val="11B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265" autoAdjust="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B16C-EEDC-4EF7-854F-8556EECFCAF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92F4-14E6-4309-8BED-15BE4DACF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92F4-14E6-4309-8BED-15BE4DACF6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88203"/>
            <a:ext cx="35814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series__animated_flowers_by_deviantgrace-d4igcu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59436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1524000"/>
            <a:ext cx="1819275" cy="166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71800"/>
            <a:ext cx="8382000" cy="830997"/>
          </a:xfrm>
          <a:prstGeom prst="rect">
            <a:avLst/>
          </a:prstGeom>
          <a:solidFill>
            <a:srgbClr val="E43CB8"/>
          </a:solidFill>
          <a:ln w="38100">
            <a:solidFill>
              <a:srgbClr val="2C1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অর্ধ-বাস্তব উপকরণ প্রদর্শন ও আলোচনা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9200" y="990600"/>
            <a:ext cx="762000" cy="1443533"/>
          </a:xfrm>
          <a:prstGeom prst="rect">
            <a:avLst/>
          </a:prstGeom>
        </p:spPr>
      </p:pic>
      <p:pic>
        <p:nvPicPr>
          <p:cNvPr id="13" name="Picture 12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00" y="990600"/>
            <a:ext cx="685800" cy="1422805"/>
          </a:xfrm>
          <a:prstGeom prst="rect">
            <a:avLst/>
          </a:prstGeom>
        </p:spPr>
      </p:pic>
      <p:pic>
        <p:nvPicPr>
          <p:cNvPr id="14" name="Picture 13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00" y="4038600"/>
            <a:ext cx="762000" cy="1499005"/>
          </a:xfrm>
          <a:prstGeom prst="rect">
            <a:avLst/>
          </a:prstGeom>
        </p:spPr>
      </p:pic>
      <p:pic>
        <p:nvPicPr>
          <p:cNvPr id="15" name="Picture 14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1600" y="2514600"/>
            <a:ext cx="685800" cy="1443533"/>
          </a:xfrm>
          <a:prstGeom prst="rect">
            <a:avLst/>
          </a:prstGeom>
        </p:spPr>
      </p:pic>
      <p:pic>
        <p:nvPicPr>
          <p:cNvPr id="16" name="Picture 15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2514600"/>
            <a:ext cx="762000" cy="1443533"/>
          </a:xfrm>
          <a:prstGeom prst="rect">
            <a:avLst/>
          </a:prstGeom>
        </p:spPr>
      </p:pic>
      <p:pic>
        <p:nvPicPr>
          <p:cNvPr id="17" name="Picture 16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4114800"/>
            <a:ext cx="762000" cy="1422805"/>
          </a:xfrm>
          <a:prstGeom prst="rect">
            <a:avLst/>
          </a:prstGeom>
        </p:spPr>
      </p:pic>
      <p:pic>
        <p:nvPicPr>
          <p:cNvPr id="18" name="Picture 17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990600"/>
            <a:ext cx="762000" cy="1415491"/>
          </a:xfrm>
          <a:prstGeom prst="rect">
            <a:avLst/>
          </a:prstGeom>
        </p:spPr>
      </p:pic>
      <p:pic>
        <p:nvPicPr>
          <p:cNvPr id="19" name="Picture 18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800" y="2514600"/>
            <a:ext cx="762000" cy="1447800"/>
          </a:xfrm>
          <a:prstGeom prst="rect">
            <a:avLst/>
          </a:prstGeom>
        </p:spPr>
      </p:pic>
      <p:pic>
        <p:nvPicPr>
          <p:cNvPr id="20" name="Picture 19" descr="250px-Candle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9200" y="4114800"/>
            <a:ext cx="838200" cy="144353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48000" y="1600200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48000" y="3352800"/>
            <a:ext cx="914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4875212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10000" y="1143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2895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45030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4038600" y="990600"/>
            <a:ext cx="457200" cy="4495800"/>
          </a:xfrm>
          <a:prstGeom prst="rightBrace">
            <a:avLst>
              <a:gd name="adj1" fmla="val 56818"/>
              <a:gd name="adj2" fmla="val 49076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48200" y="3200400"/>
            <a:ext cx="914400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62600" y="2895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29028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28956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28956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2800" y="289560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43800" y="2895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77200" y="28956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0" y="3810000"/>
            <a:ext cx="609600" cy="83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4953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4953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4960203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0" y="4953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953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3733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9800" y="3810000"/>
            <a:ext cx="1342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 বার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40" grpId="0"/>
      <p:bldP spid="41" grpId="0"/>
      <p:bldP spid="42" grpId="0"/>
      <p:bldP spid="43" grpId="0"/>
      <p:bldP spid="44" grpId="0"/>
      <p:bldP spid="45" grpId="0"/>
      <p:bldP spid="27" grpId="0"/>
      <p:bldP spid="29" grpId="0"/>
      <p:bldP spid="30" grpId="0"/>
      <p:bldP spid="31" grpId="0"/>
      <p:bldP spid="32" grpId="0"/>
      <p:bldP spid="33" grpId="0"/>
      <p:bldP spid="38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902802"/>
            <a:ext cx="6629400" cy="830998"/>
          </a:xfrm>
          <a:prstGeom prst="rect">
            <a:avLst/>
          </a:prstGeom>
          <a:solidFill>
            <a:srgbClr val="E43CB8"/>
          </a:solidFill>
          <a:ln w="38100">
            <a:solidFill>
              <a:srgbClr val="1FE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বস্তু নিরপেক্ষ পর্যায়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flowers.jpg"/>
          <p:cNvPicPr>
            <a:picLocks noChangeAspect="1"/>
          </p:cNvPicPr>
          <p:nvPr/>
        </p:nvPicPr>
        <p:blipFill>
          <a:blip r:embed="rId2">
            <a:lum bright="20000"/>
          </a:blip>
          <a:srcRect l="4167" t="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8454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8454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8454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8288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7504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419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581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7504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3657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4503003"/>
            <a:ext cx="6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4013" y="1912203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1912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18288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2743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2743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4419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495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3581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3657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7600" y="845403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90695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19737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2743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3657600"/>
            <a:ext cx="643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8600" y="4495800"/>
            <a:ext cx="697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838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45140"/>
            <a:ext cx="6172200" cy="156966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-on-your-screen-an-animated-flow-of-flowers-and-butterflies.jpg"/>
          <p:cNvPicPr>
            <a:picLocks noChangeAspect="1"/>
          </p:cNvPicPr>
          <p:nvPr/>
        </p:nvPicPr>
        <p:blipFill>
          <a:blip r:embed="rId2"/>
          <a:srcRect l="19778" t="4445"/>
          <a:stretch>
            <a:fillRect/>
          </a:stretch>
        </p:blipFill>
        <p:spPr>
          <a:xfrm>
            <a:off x="-2971800" y="8365114"/>
            <a:ext cx="4495800" cy="4284086"/>
          </a:xfrm>
          <a:prstGeom prst="rect">
            <a:avLst/>
          </a:prstGeom>
        </p:spPr>
      </p:pic>
      <p:pic>
        <p:nvPicPr>
          <p:cNvPr id="3" name="Picture 2" descr="display-on-your-screen-an-animated-flow-of-flowers-and-butterflies.jpg"/>
          <p:cNvPicPr>
            <a:picLocks noChangeAspect="1"/>
          </p:cNvPicPr>
          <p:nvPr/>
        </p:nvPicPr>
        <p:blipFill>
          <a:blip r:embed="rId2">
            <a:lum bright="40000"/>
          </a:blip>
          <a:srcRect l="19778" t="4444"/>
          <a:stretch>
            <a:fillRect/>
          </a:stretch>
        </p:blipFill>
        <p:spPr>
          <a:xfrm>
            <a:off x="0" y="37130"/>
            <a:ext cx="9219376" cy="6973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838200"/>
            <a:ext cx="3200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দল-জবা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lush-Bear-DOL-2010-9028-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71253" y="2667000"/>
            <a:ext cx="743148" cy="762000"/>
          </a:xfrm>
          <a:prstGeom prst="rect">
            <a:avLst/>
          </a:prstGeom>
        </p:spPr>
      </p:pic>
      <p:pic>
        <p:nvPicPr>
          <p:cNvPr id="6" name="Picture 5" descr="Plush-Bear-DOL-2010-9028-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990600" y="2667000"/>
            <a:ext cx="743148" cy="762000"/>
          </a:xfrm>
          <a:prstGeom prst="rect">
            <a:avLst/>
          </a:prstGeom>
        </p:spPr>
      </p:pic>
      <p:pic>
        <p:nvPicPr>
          <p:cNvPr id="7" name="Picture 6" descr="Plush-Bear-DOL-2010-9028-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828800" y="2667000"/>
            <a:ext cx="743148" cy="762000"/>
          </a:xfrm>
          <a:prstGeom prst="rect">
            <a:avLst/>
          </a:prstGeom>
        </p:spPr>
      </p:pic>
      <p:pic>
        <p:nvPicPr>
          <p:cNvPr id="8" name="Picture 7" descr="Plush-Bear-DOL-2010-9028-.jpg"/>
          <p:cNvPicPr>
            <a:picLocks noChangeAspect="1"/>
          </p:cNvPicPr>
          <p:nvPr/>
        </p:nvPicPr>
        <p:blipFill>
          <a:blip r:embed="rId4" cstate="print">
            <a:lum bright="-30000"/>
          </a:blip>
          <a:stretch>
            <a:fillRect/>
          </a:stretch>
        </p:blipFill>
        <p:spPr>
          <a:xfrm>
            <a:off x="3276600" y="2720005"/>
            <a:ext cx="765769" cy="785195"/>
          </a:xfrm>
          <a:prstGeom prst="rect">
            <a:avLst/>
          </a:prstGeom>
        </p:spPr>
      </p:pic>
      <p:pic>
        <p:nvPicPr>
          <p:cNvPr id="9" name="Picture 8" descr="Plush-Bear-DOL-2010-9028-.jpg"/>
          <p:cNvPicPr>
            <a:picLocks noChangeAspect="1"/>
          </p:cNvPicPr>
          <p:nvPr/>
        </p:nvPicPr>
        <p:blipFill>
          <a:blip r:embed="rId4" cstate="print">
            <a:lum bright="-30000"/>
          </a:blip>
          <a:stretch>
            <a:fillRect/>
          </a:stretch>
        </p:blipFill>
        <p:spPr>
          <a:xfrm>
            <a:off x="4114800" y="2720004"/>
            <a:ext cx="765770" cy="785196"/>
          </a:xfrm>
          <a:prstGeom prst="rect">
            <a:avLst/>
          </a:prstGeom>
        </p:spPr>
      </p:pic>
      <p:pic>
        <p:nvPicPr>
          <p:cNvPr id="10" name="Picture 9" descr="Plush-Bear-DOL-2010-9028-.jpg"/>
          <p:cNvPicPr>
            <a:picLocks noChangeAspect="1"/>
          </p:cNvPicPr>
          <p:nvPr/>
        </p:nvPicPr>
        <p:blipFill>
          <a:blip r:embed="rId5" cstate="print">
            <a:lum bright="-30000"/>
          </a:blip>
          <a:stretch>
            <a:fillRect/>
          </a:stretch>
        </p:blipFill>
        <p:spPr>
          <a:xfrm>
            <a:off x="4953000" y="2747065"/>
            <a:ext cx="762000" cy="781330"/>
          </a:xfrm>
          <a:prstGeom prst="rect">
            <a:avLst/>
          </a:prstGeom>
        </p:spPr>
      </p:pic>
      <p:pic>
        <p:nvPicPr>
          <p:cNvPr id="11" name="Picture 10" descr="Plush-Bear-DOL-2010-9028-.jpg"/>
          <p:cNvPicPr>
            <a:picLocks noChangeAspect="1"/>
          </p:cNvPicPr>
          <p:nvPr/>
        </p:nvPicPr>
        <p:blipFill>
          <a:blip r:embed="rId6" cstate="print">
            <a:lum bright="-30000"/>
          </a:blip>
          <a:stretch>
            <a:fillRect/>
          </a:stretch>
        </p:blipFill>
        <p:spPr>
          <a:xfrm>
            <a:off x="6324600" y="2720004"/>
            <a:ext cx="840085" cy="861396"/>
          </a:xfrm>
          <a:prstGeom prst="rect">
            <a:avLst/>
          </a:prstGeom>
        </p:spPr>
      </p:pic>
      <p:pic>
        <p:nvPicPr>
          <p:cNvPr id="12" name="Picture 11" descr="Plush-Bear-DOL-2010-9028-.jpg"/>
          <p:cNvPicPr>
            <a:picLocks noChangeAspect="1"/>
          </p:cNvPicPr>
          <p:nvPr/>
        </p:nvPicPr>
        <p:blipFill>
          <a:blip r:embed="rId7" cstate="print">
            <a:lum bright="-30000"/>
          </a:blip>
          <a:stretch>
            <a:fillRect/>
          </a:stretch>
        </p:blipFill>
        <p:spPr>
          <a:xfrm>
            <a:off x="7239000" y="2720004"/>
            <a:ext cx="770078" cy="861396"/>
          </a:xfrm>
          <a:prstGeom prst="rect">
            <a:avLst/>
          </a:prstGeom>
        </p:spPr>
      </p:pic>
      <p:pic>
        <p:nvPicPr>
          <p:cNvPr id="13" name="Picture 12" descr="Plush-Bear-DOL-2010-9028-.jpg"/>
          <p:cNvPicPr>
            <a:picLocks noChangeAspect="1"/>
          </p:cNvPicPr>
          <p:nvPr/>
        </p:nvPicPr>
        <p:blipFill>
          <a:blip r:embed="rId8" cstate="print">
            <a:lum bright="-30000"/>
          </a:blip>
          <a:stretch>
            <a:fillRect/>
          </a:stretch>
        </p:blipFill>
        <p:spPr>
          <a:xfrm>
            <a:off x="8077200" y="2720004"/>
            <a:ext cx="762000" cy="852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4200" y="4198203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1982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198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4191000"/>
            <a:ext cx="762001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800" y="4419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1828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বসাওঃ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1965E-6 L -0.5625 -0.011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-on-your-screen-an-animated-flow-of-flowers-and-butterflies.jpg"/>
          <p:cNvPicPr>
            <a:picLocks noChangeAspect="1"/>
          </p:cNvPicPr>
          <p:nvPr/>
        </p:nvPicPr>
        <p:blipFill>
          <a:blip r:embed="rId2">
            <a:lum bright="40000"/>
          </a:blip>
          <a:srcRect l="19778"/>
          <a:stretch>
            <a:fillRect/>
          </a:stretch>
        </p:blipFill>
        <p:spPr>
          <a:xfrm>
            <a:off x="0" y="0"/>
            <a:ext cx="9144000" cy="6931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2667000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দল-বেলী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013" y="2548012"/>
            <a:ext cx="1176187" cy="880987"/>
          </a:xfrm>
          <a:prstGeom prst="rect">
            <a:avLst/>
          </a:prstGeom>
        </p:spPr>
      </p:pic>
      <p:pic>
        <p:nvPicPr>
          <p:cNvPr id="6" name="Picture 5" descr="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3879" y="2548013"/>
            <a:ext cx="1201321" cy="899813"/>
          </a:xfrm>
          <a:prstGeom prst="rect">
            <a:avLst/>
          </a:prstGeom>
        </p:spPr>
      </p:pic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528888"/>
            <a:ext cx="1277521" cy="956889"/>
          </a:xfrm>
          <a:prstGeom prst="rect">
            <a:avLst/>
          </a:prstGeom>
        </p:spPr>
      </p:pic>
      <p:pic>
        <p:nvPicPr>
          <p:cNvPr id="8" name="Picture 7" descr="a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7479" y="2548311"/>
            <a:ext cx="1277521" cy="956889"/>
          </a:xfrm>
          <a:prstGeom prst="rect">
            <a:avLst/>
          </a:prstGeom>
        </p:spPr>
      </p:pic>
      <p:pic>
        <p:nvPicPr>
          <p:cNvPr id="9" name="Picture 8" descr="ap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999" y="2528889"/>
            <a:ext cx="1220795" cy="914400"/>
          </a:xfrm>
          <a:prstGeom prst="rect">
            <a:avLst/>
          </a:prstGeom>
        </p:spPr>
      </p:pic>
      <p:pic>
        <p:nvPicPr>
          <p:cNvPr id="10" name="Picture 9" descr="ap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8804" y="2605088"/>
            <a:ext cx="1220796" cy="914400"/>
          </a:xfrm>
          <a:prstGeom prst="rect">
            <a:avLst/>
          </a:prstGeom>
        </p:spPr>
      </p:pic>
      <p:pic>
        <p:nvPicPr>
          <p:cNvPr id="11" name="Picture 10" descr="app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7881" y="3748088"/>
            <a:ext cx="1201719" cy="900112"/>
          </a:xfrm>
          <a:prstGeom prst="rect">
            <a:avLst/>
          </a:prstGeom>
        </p:spPr>
      </p:pic>
      <p:pic>
        <p:nvPicPr>
          <p:cNvPr id="12" name="Picture 11" descr="app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3671888"/>
            <a:ext cx="1295400" cy="970281"/>
          </a:xfrm>
          <a:prstGeom prst="rect">
            <a:avLst/>
          </a:prstGeom>
        </p:spPr>
      </p:pic>
      <p:pic>
        <p:nvPicPr>
          <p:cNvPr id="13" name="Picture 12" descr="app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1" y="3671888"/>
            <a:ext cx="1143000" cy="976312"/>
          </a:xfrm>
          <a:prstGeom prst="rect">
            <a:avLst/>
          </a:prstGeom>
        </p:spPr>
      </p:pic>
      <p:pic>
        <p:nvPicPr>
          <p:cNvPr id="14" name="Picture 13" descr="appl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2800" y="3748088"/>
            <a:ext cx="1168533" cy="875254"/>
          </a:xfrm>
          <a:prstGeom prst="rect">
            <a:avLst/>
          </a:prstGeom>
        </p:spPr>
      </p:pic>
      <p:pic>
        <p:nvPicPr>
          <p:cNvPr id="15" name="Picture 14" descr="app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6800" y="3671888"/>
            <a:ext cx="1176186" cy="823912"/>
          </a:xfrm>
          <a:prstGeom prst="rect">
            <a:avLst/>
          </a:prstGeom>
        </p:spPr>
      </p:pic>
      <p:pic>
        <p:nvPicPr>
          <p:cNvPr id="16" name="Picture 15" descr="app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3715871"/>
            <a:ext cx="1143000" cy="8561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4876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8840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884003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487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4876800"/>
            <a:ext cx="758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8800" y="5105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1600200"/>
            <a:ext cx="5591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বসাওঃ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2362200"/>
            <a:ext cx="8077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" y="3733800"/>
            <a:ext cx="822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0023 C -0.22777 -0.00417 -0.40139 -0.00787 -0.47083 -0.0092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0" grpId="0"/>
      <p:bldP spid="21" grpId="0"/>
      <p:bldP spid="23" grpId="0"/>
      <p:bldP spid="22" grpId="0"/>
      <p:bldP spid="24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971800"/>
            <a:ext cx="5410200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215570"/>
            <a:ext cx="1371600" cy="1451429"/>
          </a:xfrm>
          <a:prstGeom prst="rect">
            <a:avLst/>
          </a:prstGeom>
        </p:spPr>
      </p:pic>
      <p:pic>
        <p:nvPicPr>
          <p:cNvPr id="34" name="Picture 33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215570"/>
            <a:ext cx="1371600" cy="1451429"/>
          </a:xfrm>
          <a:prstGeom prst="rect">
            <a:avLst/>
          </a:prstGeom>
        </p:spPr>
      </p:pic>
      <p:pic>
        <p:nvPicPr>
          <p:cNvPr id="35" name="Picture 34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15570"/>
            <a:ext cx="1371600" cy="1451429"/>
          </a:xfrm>
          <a:prstGeom prst="rect">
            <a:avLst/>
          </a:prstGeom>
        </p:spPr>
      </p:pic>
      <p:pic>
        <p:nvPicPr>
          <p:cNvPr id="36" name="Picture 35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215570"/>
            <a:ext cx="1371600" cy="1451429"/>
          </a:xfrm>
          <a:prstGeom prst="rect">
            <a:avLst/>
          </a:prstGeom>
        </p:spPr>
      </p:pic>
      <p:pic>
        <p:nvPicPr>
          <p:cNvPr id="37" name="Picture 36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15570"/>
            <a:ext cx="1371600" cy="1451429"/>
          </a:xfrm>
          <a:prstGeom prst="rect">
            <a:avLst/>
          </a:prstGeom>
        </p:spPr>
      </p:pic>
      <p:pic>
        <p:nvPicPr>
          <p:cNvPr id="38" name="Picture 37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5570"/>
            <a:ext cx="1371600" cy="1451429"/>
          </a:xfrm>
          <a:prstGeom prst="rect">
            <a:avLst/>
          </a:prstGeom>
        </p:spPr>
      </p:pic>
      <p:pic>
        <p:nvPicPr>
          <p:cNvPr id="39" name="Picture 38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5570"/>
            <a:ext cx="1371600" cy="1451429"/>
          </a:xfrm>
          <a:prstGeom prst="rect">
            <a:avLst/>
          </a:prstGeom>
        </p:spPr>
      </p:pic>
      <p:pic>
        <p:nvPicPr>
          <p:cNvPr id="42" name="Picture 41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8382" y="3429000"/>
            <a:ext cx="1363218" cy="1442558"/>
          </a:xfrm>
          <a:prstGeom prst="rect">
            <a:avLst/>
          </a:prstGeom>
        </p:spPr>
      </p:pic>
      <p:pic>
        <p:nvPicPr>
          <p:cNvPr id="43" name="Picture 42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586642"/>
            <a:ext cx="1219200" cy="1290158"/>
          </a:xfrm>
          <a:prstGeom prst="rect">
            <a:avLst/>
          </a:prstGeom>
        </p:spPr>
      </p:pic>
      <p:pic>
        <p:nvPicPr>
          <p:cNvPr id="44" name="Picture 43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505200"/>
            <a:ext cx="1219200" cy="1290158"/>
          </a:xfrm>
          <a:prstGeom prst="rect">
            <a:avLst/>
          </a:prstGeom>
        </p:spPr>
      </p:pic>
      <p:pic>
        <p:nvPicPr>
          <p:cNvPr id="45" name="Picture 44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581400"/>
            <a:ext cx="1219200" cy="1290158"/>
          </a:xfrm>
          <a:prstGeom prst="rect">
            <a:avLst/>
          </a:prstGeom>
        </p:spPr>
      </p:pic>
      <p:pic>
        <p:nvPicPr>
          <p:cNvPr id="46" name="Picture 45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3510442"/>
            <a:ext cx="1219200" cy="1290158"/>
          </a:xfrm>
          <a:prstGeom prst="rect">
            <a:avLst/>
          </a:prstGeom>
        </p:spPr>
      </p:pic>
      <p:pic>
        <p:nvPicPr>
          <p:cNvPr id="47" name="Picture 46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037" y="3505200"/>
            <a:ext cx="1296163" cy="1371600"/>
          </a:xfrm>
          <a:prstGeom prst="rect">
            <a:avLst/>
          </a:prstGeom>
        </p:spPr>
      </p:pic>
      <p:pic>
        <p:nvPicPr>
          <p:cNvPr id="48" name="Picture 47" descr="14837725-red-maple-leaf-as-an-autumn-symbol-as-a-seasonal-themed-concept-as-an-icon-of-the-fall-weather-on-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505200"/>
            <a:ext cx="1296163" cy="1371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828800" y="5486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5600" y="54936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52800" y="5486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33800" y="5486400"/>
            <a:ext cx="758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1200" y="5791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1066800"/>
            <a:ext cx="85344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3429000"/>
            <a:ext cx="8534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77602" y="381000"/>
            <a:ext cx="36182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বসাওঃ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6069E-6 C -0.28142 -0.01318 -0.5625 -0.02636 -0.675 -0.031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8" grpId="0"/>
      <p:bldP spid="21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406" y="609600"/>
            <a:ext cx="769394" cy="547039"/>
          </a:xfrm>
          <a:prstGeom prst="rect">
            <a:avLst/>
          </a:prstGeom>
        </p:spPr>
      </p:pic>
      <p:pic>
        <p:nvPicPr>
          <p:cNvPr id="4" name="Picture 3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9406" y="609600"/>
            <a:ext cx="769394" cy="547039"/>
          </a:xfrm>
          <a:prstGeom prst="rect">
            <a:avLst/>
          </a:prstGeom>
        </p:spPr>
      </p:pic>
      <p:pic>
        <p:nvPicPr>
          <p:cNvPr id="5" name="Picture 4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609600"/>
            <a:ext cx="769394" cy="547039"/>
          </a:xfrm>
          <a:prstGeom prst="rect">
            <a:avLst/>
          </a:prstGeom>
        </p:spPr>
      </p:pic>
      <p:pic>
        <p:nvPicPr>
          <p:cNvPr id="6" name="Picture 5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006" y="595961"/>
            <a:ext cx="769394" cy="547039"/>
          </a:xfrm>
          <a:prstGeom prst="rect">
            <a:avLst/>
          </a:prstGeom>
        </p:spPr>
      </p:pic>
      <p:pic>
        <p:nvPicPr>
          <p:cNvPr id="7" name="Picture 6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2406" y="595961"/>
            <a:ext cx="769394" cy="547039"/>
          </a:xfrm>
          <a:prstGeom prst="rect">
            <a:avLst/>
          </a:prstGeom>
        </p:spPr>
      </p:pic>
      <p:pic>
        <p:nvPicPr>
          <p:cNvPr id="8" name="Picture 7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406" y="595961"/>
            <a:ext cx="769394" cy="547039"/>
          </a:xfrm>
          <a:prstGeom prst="rect">
            <a:avLst/>
          </a:prstGeom>
        </p:spPr>
      </p:pic>
      <p:pic>
        <p:nvPicPr>
          <p:cNvPr id="9" name="Picture 8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406" y="595961"/>
            <a:ext cx="769394" cy="547039"/>
          </a:xfrm>
          <a:prstGeom prst="rect">
            <a:avLst/>
          </a:prstGeom>
        </p:spPr>
      </p:pic>
      <p:pic>
        <p:nvPicPr>
          <p:cNvPr id="10" name="Picture 9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606" y="609600"/>
            <a:ext cx="769394" cy="547039"/>
          </a:xfrm>
          <a:prstGeom prst="rect">
            <a:avLst/>
          </a:prstGeom>
        </p:spPr>
      </p:pic>
      <p:pic>
        <p:nvPicPr>
          <p:cNvPr id="11" name="Picture 10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8806" y="609600"/>
            <a:ext cx="769394" cy="547039"/>
          </a:xfrm>
          <a:prstGeom prst="rect">
            <a:avLst/>
          </a:prstGeom>
        </p:spPr>
      </p:pic>
      <p:pic>
        <p:nvPicPr>
          <p:cNvPr id="12" name="Picture 11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9406" y="1447800"/>
            <a:ext cx="769394" cy="547039"/>
          </a:xfrm>
          <a:prstGeom prst="rect">
            <a:avLst/>
          </a:prstGeom>
        </p:spPr>
      </p:pic>
      <p:pic>
        <p:nvPicPr>
          <p:cNvPr id="13" name="Picture 12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447800"/>
            <a:ext cx="769394" cy="547039"/>
          </a:xfrm>
          <a:prstGeom prst="rect">
            <a:avLst/>
          </a:prstGeom>
        </p:spPr>
      </p:pic>
      <p:pic>
        <p:nvPicPr>
          <p:cNvPr id="14" name="Picture 13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769394" cy="547039"/>
          </a:xfrm>
          <a:prstGeom prst="rect">
            <a:avLst/>
          </a:prstGeom>
        </p:spPr>
      </p:pic>
      <p:pic>
        <p:nvPicPr>
          <p:cNvPr id="16" name="Picture 15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7394" y="4482161"/>
            <a:ext cx="769394" cy="547039"/>
          </a:xfrm>
          <a:prstGeom prst="rect">
            <a:avLst/>
          </a:prstGeom>
        </p:spPr>
      </p:pic>
      <p:pic>
        <p:nvPicPr>
          <p:cNvPr id="17" name="Picture 16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482161"/>
            <a:ext cx="769394" cy="547039"/>
          </a:xfrm>
          <a:prstGeom prst="rect">
            <a:avLst/>
          </a:prstGeom>
        </p:spPr>
      </p:pic>
      <p:pic>
        <p:nvPicPr>
          <p:cNvPr id="18" name="Picture 17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9394" y="4482161"/>
            <a:ext cx="769394" cy="547039"/>
          </a:xfrm>
          <a:prstGeom prst="rect">
            <a:avLst/>
          </a:prstGeom>
        </p:spPr>
      </p:pic>
      <p:pic>
        <p:nvPicPr>
          <p:cNvPr id="19" name="Picture 18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1394" y="4482161"/>
            <a:ext cx="769394" cy="547039"/>
          </a:xfrm>
          <a:prstGeom prst="rect">
            <a:avLst/>
          </a:prstGeom>
        </p:spPr>
      </p:pic>
      <p:pic>
        <p:nvPicPr>
          <p:cNvPr id="20" name="Picture 19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412" y="3643961"/>
            <a:ext cx="769394" cy="547039"/>
          </a:xfrm>
          <a:prstGeom prst="rect">
            <a:avLst/>
          </a:prstGeom>
        </p:spPr>
      </p:pic>
      <p:pic>
        <p:nvPicPr>
          <p:cNvPr id="21" name="Picture 20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806" y="3643961"/>
            <a:ext cx="769394" cy="547039"/>
          </a:xfrm>
          <a:prstGeom prst="rect">
            <a:avLst/>
          </a:prstGeom>
        </p:spPr>
      </p:pic>
      <p:pic>
        <p:nvPicPr>
          <p:cNvPr id="22" name="Picture 21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7412" y="3643961"/>
            <a:ext cx="769394" cy="547039"/>
          </a:xfrm>
          <a:prstGeom prst="rect">
            <a:avLst/>
          </a:prstGeom>
        </p:spPr>
      </p:pic>
      <p:pic>
        <p:nvPicPr>
          <p:cNvPr id="23" name="Picture 22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6806" y="3643961"/>
            <a:ext cx="769394" cy="547039"/>
          </a:xfrm>
          <a:prstGeom prst="rect">
            <a:avLst/>
          </a:prstGeom>
        </p:spPr>
      </p:pic>
      <p:pic>
        <p:nvPicPr>
          <p:cNvPr id="24" name="Picture 23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643961"/>
            <a:ext cx="769394" cy="547039"/>
          </a:xfrm>
          <a:prstGeom prst="rect">
            <a:avLst/>
          </a:prstGeom>
        </p:spPr>
      </p:pic>
      <p:pic>
        <p:nvPicPr>
          <p:cNvPr id="25" name="Picture 24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643961"/>
            <a:ext cx="769394" cy="547039"/>
          </a:xfrm>
          <a:prstGeom prst="rect">
            <a:avLst/>
          </a:prstGeom>
        </p:spPr>
      </p:pic>
      <p:pic>
        <p:nvPicPr>
          <p:cNvPr id="26" name="Picture 25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4406" y="3643961"/>
            <a:ext cx="769394" cy="547039"/>
          </a:xfrm>
          <a:prstGeom prst="rect">
            <a:avLst/>
          </a:prstGeom>
        </p:spPr>
      </p:pic>
      <p:pic>
        <p:nvPicPr>
          <p:cNvPr id="27" name="Picture 26" descr="colorful-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643961"/>
            <a:ext cx="769394" cy="5470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90800" y="2209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22170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2286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2209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2286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8430" y="5410200"/>
            <a:ext cx="453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22084" y="5417403"/>
            <a:ext cx="530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6200" y="5410200"/>
            <a:ext cx="546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5410200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0200" y="5417403"/>
            <a:ext cx="758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58400" y="23870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96400" y="54350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5800" y="60960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00400" y="609600"/>
            <a:ext cx="2438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43600" y="609600"/>
            <a:ext cx="2590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1447800"/>
            <a:ext cx="2514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62000" y="36576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05400" y="3657600"/>
            <a:ext cx="3352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971800" y="4419600"/>
            <a:ext cx="3276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C -0.25364 0.00463 -0.50694 0.00949 -0.60833 0.0108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7 C -0.22916 0.00023 -0.45833 0.00462 -0.55 0.0067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458200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রঞ্জনা সাহা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নরপাটি সরকারি প্রাথমিক বিদ্যালয়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লাকসাম,কুমিল্লা।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saharanjana1983@gmail.com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033123"/>
            <a:ext cx="1267968" cy="1673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ated-flowers.jpg"/>
          <p:cNvPicPr>
            <a:picLocks noChangeAspect="1"/>
          </p:cNvPicPr>
          <p:nvPr/>
        </p:nvPicPr>
        <p:blipFill>
          <a:blip r:embed="rId2">
            <a:lum bright="20000"/>
          </a:blip>
          <a:srcRect l="4167"/>
          <a:stretch>
            <a:fillRect/>
          </a:stretch>
        </p:blipFill>
        <p:spPr>
          <a:xfrm>
            <a:off x="-1" y="-304800"/>
            <a:ext cx="9152467" cy="716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3800" y="685800"/>
            <a:ext cx="179340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গুণ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057400"/>
            <a:ext cx="2438400" cy="76944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=≥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429000"/>
            <a:ext cx="23622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=≥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648200"/>
            <a:ext cx="2362200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=≥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000" y="2082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-0.61667 0.009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 L -0.65416 -0.020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25 L -0.67083 -0.020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5410200"/>
            <a:ext cx="3276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06566606793851548Anonymous_butterfly_and_flowers_2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33400"/>
            <a:ext cx="415747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66800"/>
            <a:ext cx="7086600" cy="452431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শ্রেণিঃদ্বিতীয়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পাঠঃগু্ণ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বিষয়বস্তুঃগুণের ধারণা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পৃষ্ঠাঃ৫২,৫৩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455003"/>
            <a:ext cx="38100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430250"/>
            <a:ext cx="7924800" cy="21236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উপকরণ ব্যবহার করে গুণের ধারনা লাভ করবে এবং এর থেকে গুণ করা শিখবে।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সংখ্যা বিনিময় করে গুণ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14400" y="3581400"/>
            <a:ext cx="457200" cy="381000"/>
          </a:xfrm>
          <a:prstGeom prst="star5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90600" y="4876800"/>
            <a:ext cx="457200" cy="381000"/>
          </a:xfrm>
          <a:prstGeom prst="star5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971800"/>
            <a:ext cx="7086600" cy="830997"/>
          </a:xfrm>
          <a:prstGeom prst="rect">
            <a:avLst/>
          </a:prstGeom>
          <a:solidFill>
            <a:srgbClr val="11BFB7"/>
          </a:solidFill>
          <a:ln w="38100">
            <a:solidFill>
              <a:srgbClr val="240C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বাস্তব উপকরণ প্রদর্শন ও আলোচনা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734270"/>
            <a:ext cx="3962400" cy="923330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গুণ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76200" y="4343400"/>
            <a:ext cx="762000" cy="1371600"/>
          </a:xfrm>
          <a:prstGeom prst="rect">
            <a:avLst/>
          </a:prstGeom>
        </p:spPr>
      </p:pic>
      <p:pic>
        <p:nvPicPr>
          <p:cNvPr id="5" name="Picture 4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872068" y="1356362"/>
            <a:ext cx="728132" cy="1310638"/>
          </a:xfrm>
          <a:prstGeom prst="rect">
            <a:avLst/>
          </a:prstGeom>
        </p:spPr>
      </p:pic>
      <p:pic>
        <p:nvPicPr>
          <p:cNvPr id="6" name="Picture 5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1752600" y="1344810"/>
            <a:ext cx="685800" cy="1322190"/>
          </a:xfrm>
          <a:prstGeom prst="rect">
            <a:avLst/>
          </a:prstGeom>
        </p:spPr>
      </p:pic>
      <p:pic>
        <p:nvPicPr>
          <p:cNvPr id="7" name="Picture 6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2590801" y="1363532"/>
            <a:ext cx="609599" cy="13796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52800" y="1903412"/>
            <a:ext cx="914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524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914400" y="4343400"/>
            <a:ext cx="685800" cy="1371600"/>
          </a:xfrm>
          <a:prstGeom prst="rect">
            <a:avLst/>
          </a:prstGeom>
        </p:spPr>
      </p:pic>
      <p:pic>
        <p:nvPicPr>
          <p:cNvPr id="18" name="Picture 17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152400" y="2819400"/>
            <a:ext cx="685800" cy="13716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276600" y="3122612"/>
            <a:ext cx="990600" cy="158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91000" y="2735759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76600" y="5027612"/>
            <a:ext cx="9144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14800" y="4648200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2590799" y="4321120"/>
            <a:ext cx="642925" cy="1470080"/>
          </a:xfrm>
          <a:prstGeom prst="rect">
            <a:avLst/>
          </a:prstGeom>
        </p:spPr>
      </p:pic>
      <p:sp>
        <p:nvSpPr>
          <p:cNvPr id="40" name="Right Brace 39"/>
          <p:cNvSpPr/>
          <p:nvPr/>
        </p:nvSpPr>
        <p:spPr>
          <a:xfrm>
            <a:off x="4419600" y="1447800"/>
            <a:ext cx="457200" cy="4038600"/>
          </a:xfrm>
          <a:prstGeom prst="rightBrace">
            <a:avLst>
              <a:gd name="adj1" fmla="val 30303"/>
              <a:gd name="adj2" fmla="val 50000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53000" y="3503612"/>
            <a:ext cx="1143000" cy="158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0" y="3055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4600" y="2971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81800" y="3055203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400" y="3055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91400" y="3048000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20000" y="3055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77200" y="3048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6" name="Picture 75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 flipH="1">
            <a:off x="971730" y="2819400"/>
            <a:ext cx="628470" cy="1371600"/>
          </a:xfrm>
          <a:prstGeom prst="rect">
            <a:avLst/>
          </a:prstGeom>
        </p:spPr>
      </p:pic>
      <p:pic>
        <p:nvPicPr>
          <p:cNvPr id="77" name="Picture 76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 flipH="1">
            <a:off x="1716505" y="2819400"/>
            <a:ext cx="721895" cy="1371600"/>
          </a:xfrm>
          <a:prstGeom prst="rect">
            <a:avLst/>
          </a:prstGeom>
        </p:spPr>
      </p:pic>
      <p:pic>
        <p:nvPicPr>
          <p:cNvPr id="78" name="Picture 77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 flipH="1">
            <a:off x="2510566" y="2819400"/>
            <a:ext cx="689834" cy="1371600"/>
          </a:xfrm>
          <a:prstGeom prst="rect">
            <a:avLst/>
          </a:prstGeom>
        </p:spPr>
      </p:pic>
      <p:pic>
        <p:nvPicPr>
          <p:cNvPr id="79" name="Picture 78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 flipH="1">
            <a:off x="1752599" y="4343400"/>
            <a:ext cx="726143" cy="1447800"/>
          </a:xfrm>
          <a:prstGeom prst="rect">
            <a:avLst/>
          </a:prstGeom>
        </p:spPr>
      </p:pic>
      <p:pic>
        <p:nvPicPr>
          <p:cNvPr id="80" name="Picture 79" descr="1442942982_02bcf017a2.jpg"/>
          <p:cNvPicPr>
            <a:picLocks noChangeAspect="1"/>
          </p:cNvPicPr>
          <p:nvPr/>
        </p:nvPicPr>
        <p:blipFill>
          <a:blip r:embed="rId3"/>
          <a:srcRect l="24800" t="59600" r="53600" b="13200"/>
          <a:stretch>
            <a:fillRect/>
          </a:stretch>
        </p:blipFill>
        <p:spPr>
          <a:xfrm>
            <a:off x="42333" y="1371600"/>
            <a:ext cx="719667" cy="129540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6019800" y="39696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00800" y="3962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81800" y="3962400"/>
            <a:ext cx="1600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86400" y="4960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67400" y="4960203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24600" y="4960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81800" y="49602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91400" y="4953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40" grpId="0" animBg="1"/>
      <p:bldP spid="65" grpId="0"/>
      <p:bldP spid="66" grpId="0"/>
      <p:bldP spid="67" grpId="0"/>
      <p:bldP spid="68" grpId="0"/>
      <p:bldP spid="69" grpId="0"/>
      <p:bldP spid="70" grpId="0"/>
      <p:bldP spid="85" grpId="0"/>
      <p:bldP spid="86" grpId="0"/>
      <p:bldP spid="87" grpId="0"/>
      <p:bldP spid="88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032337"/>
            <a:ext cx="3124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801070"/>
            <a:ext cx="3810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গুণ চিহ্ন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1085335" y="914401"/>
            <a:ext cx="667265" cy="1371600"/>
          </a:xfrm>
          <a:prstGeom prst="rect">
            <a:avLst/>
          </a:prstGeom>
        </p:spPr>
      </p:pic>
      <p:pic>
        <p:nvPicPr>
          <p:cNvPr id="3" name="Picture 2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1847335" y="914400"/>
            <a:ext cx="667265" cy="1371600"/>
          </a:xfrm>
          <a:prstGeom prst="rect">
            <a:avLst/>
          </a:prstGeom>
        </p:spPr>
      </p:pic>
      <p:pic>
        <p:nvPicPr>
          <p:cNvPr id="4" name="Picture 3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2609335" y="914400"/>
            <a:ext cx="667265" cy="1371600"/>
          </a:xfrm>
          <a:prstGeom prst="rect">
            <a:avLst/>
          </a:prstGeom>
        </p:spPr>
      </p:pic>
      <p:pic>
        <p:nvPicPr>
          <p:cNvPr id="6" name="Picture 5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5200135" y="914400"/>
            <a:ext cx="667265" cy="1371600"/>
          </a:xfrm>
          <a:prstGeom prst="rect">
            <a:avLst/>
          </a:prstGeom>
        </p:spPr>
      </p:pic>
      <p:pic>
        <p:nvPicPr>
          <p:cNvPr id="7" name="Picture 6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5962135" y="914400"/>
            <a:ext cx="667265" cy="1371600"/>
          </a:xfrm>
          <a:prstGeom prst="rect">
            <a:avLst/>
          </a:prstGeom>
        </p:spPr>
      </p:pic>
      <p:pic>
        <p:nvPicPr>
          <p:cNvPr id="8" name="Picture 7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6724135" y="914400"/>
            <a:ext cx="667265" cy="1371600"/>
          </a:xfrm>
          <a:prstGeom prst="rect">
            <a:avLst/>
          </a:prstGeom>
        </p:spPr>
      </p:pic>
      <p:pic>
        <p:nvPicPr>
          <p:cNvPr id="9" name="Picture 8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7486135" y="914400"/>
            <a:ext cx="667265" cy="1371600"/>
          </a:xfrm>
          <a:prstGeom prst="rect">
            <a:avLst/>
          </a:prstGeom>
        </p:spPr>
      </p:pic>
      <p:pic>
        <p:nvPicPr>
          <p:cNvPr id="10" name="Picture 9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323335" y="914400"/>
            <a:ext cx="667265" cy="1371600"/>
          </a:xfrm>
          <a:prstGeom prst="rect">
            <a:avLst/>
          </a:prstGeom>
        </p:spPr>
      </p:pic>
      <p:pic>
        <p:nvPicPr>
          <p:cNvPr id="11" name="Picture 10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8229600" y="914400"/>
            <a:ext cx="667265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2514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514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514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25146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2514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609600" y="3657600"/>
            <a:ext cx="667265" cy="1371600"/>
          </a:xfrm>
          <a:prstGeom prst="rect">
            <a:avLst/>
          </a:prstGeom>
        </p:spPr>
      </p:pic>
      <p:pic>
        <p:nvPicPr>
          <p:cNvPr id="20" name="Picture 19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1295400" y="3657600"/>
            <a:ext cx="667265" cy="1371600"/>
          </a:xfrm>
          <a:prstGeom prst="rect">
            <a:avLst/>
          </a:prstGeom>
        </p:spPr>
      </p:pic>
      <p:pic>
        <p:nvPicPr>
          <p:cNvPr id="21" name="Picture 20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2228335" y="3657600"/>
            <a:ext cx="667265" cy="1371600"/>
          </a:xfrm>
          <a:prstGeom prst="rect">
            <a:avLst/>
          </a:prstGeom>
        </p:spPr>
      </p:pic>
      <p:pic>
        <p:nvPicPr>
          <p:cNvPr id="22" name="Picture 21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2895600" y="3657600"/>
            <a:ext cx="667265" cy="1371600"/>
          </a:xfrm>
          <a:prstGeom prst="rect">
            <a:avLst/>
          </a:prstGeom>
        </p:spPr>
      </p:pic>
      <p:pic>
        <p:nvPicPr>
          <p:cNvPr id="23" name="Picture 22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3828535" y="3657600"/>
            <a:ext cx="667265" cy="1371600"/>
          </a:xfrm>
          <a:prstGeom prst="rect">
            <a:avLst/>
          </a:prstGeom>
        </p:spPr>
      </p:pic>
      <p:pic>
        <p:nvPicPr>
          <p:cNvPr id="24" name="Picture 23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4514335" y="3657600"/>
            <a:ext cx="667265" cy="1371600"/>
          </a:xfrm>
          <a:prstGeom prst="rect">
            <a:avLst/>
          </a:prstGeom>
        </p:spPr>
      </p:pic>
      <p:pic>
        <p:nvPicPr>
          <p:cNvPr id="25" name="Picture 24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5428735" y="3657600"/>
            <a:ext cx="667265" cy="1371600"/>
          </a:xfrm>
          <a:prstGeom prst="rect">
            <a:avLst/>
          </a:prstGeom>
        </p:spPr>
      </p:pic>
      <p:pic>
        <p:nvPicPr>
          <p:cNvPr id="26" name="Picture 25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6096000" y="3657600"/>
            <a:ext cx="667265" cy="1371600"/>
          </a:xfrm>
          <a:prstGeom prst="rect">
            <a:avLst/>
          </a:prstGeom>
        </p:spPr>
      </p:pic>
      <p:pic>
        <p:nvPicPr>
          <p:cNvPr id="27" name="Picture 26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7028935" y="3657600"/>
            <a:ext cx="667265" cy="1371600"/>
          </a:xfrm>
          <a:prstGeom prst="rect">
            <a:avLst/>
          </a:prstGeom>
        </p:spPr>
      </p:pic>
      <p:pic>
        <p:nvPicPr>
          <p:cNvPr id="28" name="Picture 27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7714735" y="3657600"/>
            <a:ext cx="667265" cy="1371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38600" y="5265003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5257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1400" y="5269468"/>
            <a:ext cx="460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5257800"/>
            <a:ext cx="473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200" y="52578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Korean Hanbok Dol Cake Topper b.jpg"/>
          <p:cNvPicPr>
            <a:picLocks noChangeAspect="1"/>
          </p:cNvPicPr>
          <p:nvPr/>
        </p:nvPicPr>
        <p:blipFill>
          <a:blip r:embed="rId2"/>
          <a:srcRect l="30142" t="8000" r="18794" b="18000"/>
          <a:stretch>
            <a:fillRect/>
          </a:stretch>
        </p:blipFill>
        <p:spPr>
          <a:xfrm>
            <a:off x="3371335" y="914400"/>
            <a:ext cx="66726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208</Words>
  <Application>Microsoft Office PowerPoint</Application>
  <PresentationFormat>On-screen Show (4:3)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152</cp:revision>
  <dcterms:created xsi:type="dcterms:W3CDTF">2006-08-16T00:00:00Z</dcterms:created>
  <dcterms:modified xsi:type="dcterms:W3CDTF">2013-07-22T16:48:50Z</dcterms:modified>
</cp:coreProperties>
</file>